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80096-FEB0-487B-88B9-84C5D664FD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F5D9B7-5591-450D-9F6D-2B90376616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6DC7C-F1B3-455C-8B91-95CD6F151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514B7-7634-4DD2-8D26-0F5D6900E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DA916-CEE4-444A-9777-F6129683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28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B25CE-8D12-4EEE-8DBF-49880DCA8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645125-8749-4B87-AA70-FA66D6E42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5B78A-3C46-4E6A-95CD-64AE11C6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4176B-A592-4E8D-9061-9AB041BDF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21582-2084-4D01-B5BE-AFDF4D7E7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48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99A1AB-7C09-4A8D-81FA-FA617ED429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D8E6A-4C3A-4B70-9AB3-0741A89C9C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0EA14-D2B3-41C1-B878-DECB626C9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39A37-E854-4891-943A-796C232D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E02EB-4E73-4615-9DE9-EF82A3E91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296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81B3-0FCD-4011-A567-2CEA6635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53656-AB05-4476-8B7E-4FE6A7FB1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F2866-E9C1-40E6-B23F-C73AB02A1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394B-8802-43A7-B47C-9B39830C3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1D539-368E-451F-8B87-C11ABA6E7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88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13789-3A3F-4E5A-80CC-95DD28017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3A5CB-5292-4564-AECB-A851825DE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36DC9-3421-43AC-ADDC-6B0532C4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75803-CC97-49BD-B823-3D1D28C61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272CE-9C28-4EB0-8A95-9A41FEBE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653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0D1F4-0219-49B7-A3D6-B0EF55FBA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9F503-D6ED-44A3-B7BE-ABEAD4A13B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60B636-4AE7-4E8C-92D3-B9FA3F1E5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18EFD5-BC69-4EA3-B750-DAE9B158A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ADDEB-C657-4C45-AC3E-331A034BB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34979-1689-47B3-8067-76AB07EAA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03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2D77D-EE20-42F9-8E08-34EA84635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338FE-AE18-4F7F-B8CF-5798BE180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47D28-4BC4-430A-B669-F906CCC9B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B2C194-F9AF-44FF-8C53-CE29A9F4E2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E15523-70E8-460B-9FAA-CF79839D2C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C9D21D-1B97-474C-9683-96855007D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27BE6B-5C11-49DE-B53D-9B7BE6574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A874BE-EEB2-48C2-A9BE-6939B1F6C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64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0C211-9255-49D7-94D7-CC146B5E3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CA8A1-5C7C-4583-98CD-9B3201F41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C8A3BD-8144-4B0C-A6E2-A0EB6F704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007C21-CC8D-4161-B980-7A08D9CC3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61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10008-03B3-4D24-87D0-1B60CC740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88A269-8289-4091-BB57-95F629857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0F457-E719-4DA3-A155-6044B2AE0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77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2173D-C2CD-48D0-BAD6-335C1BD7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45AE5-004F-4617-AED1-8D6169B9D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B07B32-2901-45BA-A779-72F8A9552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CB4A1-6E20-47F2-8EFD-93573A7B1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DAE04-72F2-4E2A-96EC-E9058D891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F235D-B7BF-44BD-B63B-C660CFE82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21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7A71B-13FF-4DE0-8C13-1ADA5AA5F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6B7B51-2E60-4A58-8ACD-CB553C9B60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9754B-CE1C-4A3F-A392-30CC122049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7AE012-26F6-4390-9834-9058E554A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696206-F833-49C6-B4B8-286441B0A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DBF65-CE76-43CE-B366-BBB3721E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46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FCDE8D-3141-4A71-B4AB-3A0776A4B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F12A6-83CA-46CC-A7E4-572AAC841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DEA25-B080-4EB0-99D3-BE88656C4F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0AAD3-279E-4F41-A917-CA55170ED12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3D8FA-36BD-4FFE-AEA9-8D47CB257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29DC2-382C-4427-B1D7-DC81953811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41860-E6BA-4086-B1AF-BE6ABAB34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051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94204855-63E4-4237-A11E-E3C36B784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657"/>
            <a:ext cx="6360379" cy="477893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76F7B72-EB7B-44D9-893E-3DC8E3FCB83D}"/>
              </a:ext>
            </a:extLst>
          </p:cNvPr>
          <p:cNvSpPr txBox="1"/>
          <p:nvPr/>
        </p:nvSpPr>
        <p:spPr>
          <a:xfrm>
            <a:off x="722812" y="150920"/>
            <a:ext cx="221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Cuticle Collagen</a:t>
            </a:r>
          </a:p>
        </p:txBody>
      </p:sp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8D2287C4-D639-454E-93CD-D6C14C647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621" y="1175657"/>
            <a:ext cx="6360379" cy="477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540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surface chart&#10;&#10;Description automatically generated">
            <a:extLst>
              <a:ext uri="{FF2B5EF4-FFF2-40B4-BE49-F238E27FC236}">
                <a16:creationId xmlns:a16="http://schemas.microsoft.com/office/drawing/2014/main" id="{8249A373-3321-479C-954D-0E7CF15D7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5989"/>
            <a:ext cx="6364870" cy="4782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E2A191-F8FC-4A46-81BF-7BF6829DA43E}"/>
              </a:ext>
            </a:extLst>
          </p:cNvPr>
          <p:cNvSpPr txBox="1"/>
          <p:nvPr/>
        </p:nvSpPr>
        <p:spPr>
          <a:xfrm>
            <a:off x="722812" y="150920"/>
            <a:ext cx="221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Cuticle Collagen</a:t>
            </a:r>
          </a:p>
        </p:txBody>
      </p:sp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DBA5AB5-1B0D-4686-A8A7-FBF4864559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130" y="1105989"/>
            <a:ext cx="6364870" cy="478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666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istogram&#10;&#10;Description automatically generated">
            <a:extLst>
              <a:ext uri="{FF2B5EF4-FFF2-40B4-BE49-F238E27FC236}">
                <a16:creationId xmlns:a16="http://schemas.microsoft.com/office/drawing/2014/main" id="{DEC289A2-4068-4320-BF30-D3D4E7736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7844"/>
            <a:ext cx="6364870" cy="47823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727082-7800-46CE-BC95-E079364406C2}"/>
              </a:ext>
            </a:extLst>
          </p:cNvPr>
          <p:cNvSpPr txBox="1"/>
          <p:nvPr/>
        </p:nvSpPr>
        <p:spPr>
          <a:xfrm>
            <a:off x="722812" y="150920"/>
            <a:ext cx="2218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Cuticle Collagen</a:t>
            </a:r>
          </a:p>
        </p:txBody>
      </p:sp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FF2EE2A1-389D-48BB-9D60-0C2B11E2A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131" y="1037844"/>
            <a:ext cx="6364869" cy="478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221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6C45A4D-78F5-435E-98DF-7A1BF7C07DCE}"/>
              </a:ext>
            </a:extLst>
          </p:cNvPr>
          <p:cNvSpPr txBox="1"/>
          <p:nvPr/>
        </p:nvSpPr>
        <p:spPr>
          <a:xfrm>
            <a:off x="722812" y="150920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Adhesion</a:t>
            </a:r>
          </a:p>
        </p:txBody>
      </p:sp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7E163096-0A46-4F1B-B7F7-2B9D71D32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0432"/>
            <a:ext cx="6364869" cy="4782312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A8AF0DA1-E12B-48F9-BC2B-636ED13A74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131" y="1100432"/>
            <a:ext cx="6364869" cy="478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583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410C080-65A8-488C-8848-6D87546CD030}"/>
              </a:ext>
            </a:extLst>
          </p:cNvPr>
          <p:cNvSpPr txBox="1"/>
          <p:nvPr/>
        </p:nvSpPr>
        <p:spPr>
          <a:xfrm>
            <a:off x="722812" y="150920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Adhesion</a:t>
            </a:r>
          </a:p>
        </p:txBody>
      </p:sp>
      <p:pic>
        <p:nvPicPr>
          <p:cNvPr id="12" name="Picture 11" descr="Chart, background pattern&#10;&#10;Description automatically generated">
            <a:extLst>
              <a:ext uri="{FF2B5EF4-FFF2-40B4-BE49-F238E27FC236}">
                <a16:creationId xmlns:a16="http://schemas.microsoft.com/office/drawing/2014/main" id="{8E7FE5B9-FA73-4690-A155-6C532A799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7578"/>
            <a:ext cx="6364869" cy="4782312"/>
          </a:xfrm>
          <a:prstGeom prst="rect">
            <a:avLst/>
          </a:prstGeom>
        </p:spPr>
      </p:pic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D264B50D-21C3-451C-A05D-69BE639E8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131" y="1297578"/>
            <a:ext cx="6364869" cy="478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149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0FBF3EA-8178-4780-AE73-A9E5B337AEBA}"/>
              </a:ext>
            </a:extLst>
          </p:cNvPr>
          <p:cNvSpPr txBox="1"/>
          <p:nvPr/>
        </p:nvSpPr>
        <p:spPr>
          <a:xfrm>
            <a:off x="722812" y="150920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Adhesion</a:t>
            </a:r>
          </a:p>
        </p:txBody>
      </p:sp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5320490D-E133-436A-AB80-3FDF5FA19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207"/>
            <a:ext cx="6364869" cy="4782312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935D349-CA32-4BDB-9D58-9E84D77EE7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131" y="1428207"/>
            <a:ext cx="6364869" cy="478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99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761CE720-DDCB-441B-8A0C-3E3DAD4C45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7844"/>
            <a:ext cx="6364869" cy="4782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94EB45-EB4E-49EA-A278-C5512719D5EE}"/>
              </a:ext>
            </a:extLst>
          </p:cNvPr>
          <p:cNvSpPr txBox="1"/>
          <p:nvPr/>
        </p:nvSpPr>
        <p:spPr>
          <a:xfrm>
            <a:off x="722812" y="150920"/>
            <a:ext cx="2190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ECM Regulators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609FED70-58E2-4EC5-84F3-CEB932B2A3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752" y="1037844"/>
            <a:ext cx="6364869" cy="478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24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, surface chart&#10;&#10;Description automatically generated">
            <a:extLst>
              <a:ext uri="{FF2B5EF4-FFF2-40B4-BE49-F238E27FC236}">
                <a16:creationId xmlns:a16="http://schemas.microsoft.com/office/drawing/2014/main" id="{E7A19111-4535-42CB-9C6C-04ADA76DC7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2566"/>
            <a:ext cx="6364869" cy="4782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61C4BD-F543-4C01-A154-64FE00DDF0A2}"/>
              </a:ext>
            </a:extLst>
          </p:cNvPr>
          <p:cNvSpPr txBox="1"/>
          <p:nvPr/>
        </p:nvSpPr>
        <p:spPr>
          <a:xfrm>
            <a:off x="722812" y="150920"/>
            <a:ext cx="2190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ECM Regulators</a:t>
            </a:r>
          </a:p>
        </p:txBody>
      </p:sp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53D0B1FA-7B4C-4244-9E1C-2820806452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131" y="1152566"/>
            <a:ext cx="6364869" cy="478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791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3422188-1AF8-47EE-A275-B367B79F1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" y="1344154"/>
            <a:ext cx="6364869" cy="4782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5F0B27-E2DC-4210-8EB0-2DFBB6076965}"/>
              </a:ext>
            </a:extLst>
          </p:cNvPr>
          <p:cNvSpPr txBox="1"/>
          <p:nvPr/>
        </p:nvSpPr>
        <p:spPr>
          <a:xfrm>
            <a:off x="722812" y="150920"/>
            <a:ext cx="2190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ECM Regulators</a:t>
            </a:r>
          </a:p>
        </p:txBody>
      </p: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66BF923B-9466-4C5A-9CA1-EE3FC6EF8A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713" y="1344154"/>
            <a:ext cx="6364869" cy="478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33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15</Words>
  <Application>Microsoft Office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mrj55</dc:creator>
  <cp:lastModifiedBy>mrj55</cp:lastModifiedBy>
  <cp:revision>10</cp:revision>
  <dcterms:created xsi:type="dcterms:W3CDTF">2021-06-06T14:29:20Z</dcterms:created>
  <dcterms:modified xsi:type="dcterms:W3CDTF">2021-06-06T17:35:35Z</dcterms:modified>
</cp:coreProperties>
</file>

<file path=docProps/thumbnail.jpeg>
</file>